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</p:sldIdLst>
  <p:sldSz cx="22860000" cy="4846638"/>
  <p:notesSz cx="6858000" cy="9144000"/>
  <p:defaultTextStyle>
    <a:defPPr>
      <a:defRPr lang="en-US"/>
    </a:defPPr>
    <a:lvl1pPr marL="0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1pPr>
    <a:lvl2pPr marL="351085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2pPr>
    <a:lvl3pPr marL="702172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3pPr>
    <a:lvl4pPr marL="1053258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4pPr>
    <a:lvl5pPr marL="1404344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5pPr>
    <a:lvl6pPr marL="1755430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6pPr>
    <a:lvl7pPr marL="2106515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7pPr>
    <a:lvl8pPr marL="2457602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8pPr>
    <a:lvl9pPr marL="2808688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44" d="100"/>
          <a:sy n="44" d="100"/>
        </p:scale>
        <p:origin x="662" y="12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0" y="793189"/>
            <a:ext cx="17145000" cy="1687348"/>
          </a:xfrm>
        </p:spPr>
        <p:txBody>
          <a:bodyPr anchor="b"/>
          <a:lstStyle>
            <a:lvl1pPr algn="ctr">
              <a:defRPr sz="4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2545607"/>
            <a:ext cx="17145000" cy="1170149"/>
          </a:xfrm>
        </p:spPr>
        <p:txBody>
          <a:bodyPr/>
          <a:lstStyle>
            <a:lvl1pPr marL="0" indent="0" algn="ctr">
              <a:buNone/>
              <a:defRPr sz="1696"/>
            </a:lvl1pPr>
            <a:lvl2pPr marL="323103" indent="0" algn="ctr">
              <a:buNone/>
              <a:defRPr sz="1413"/>
            </a:lvl2pPr>
            <a:lvl3pPr marL="646206" indent="0" algn="ctr">
              <a:buNone/>
              <a:defRPr sz="1272"/>
            </a:lvl3pPr>
            <a:lvl4pPr marL="969310" indent="0" algn="ctr">
              <a:buNone/>
              <a:defRPr sz="1131"/>
            </a:lvl4pPr>
            <a:lvl5pPr marL="1292413" indent="0" algn="ctr">
              <a:buNone/>
              <a:defRPr sz="1131"/>
            </a:lvl5pPr>
            <a:lvl6pPr marL="1615516" indent="0" algn="ctr">
              <a:buNone/>
              <a:defRPr sz="1131"/>
            </a:lvl6pPr>
            <a:lvl7pPr marL="1938619" indent="0" algn="ctr">
              <a:buNone/>
              <a:defRPr sz="1131"/>
            </a:lvl7pPr>
            <a:lvl8pPr marL="2261723" indent="0" algn="ctr">
              <a:buNone/>
              <a:defRPr sz="1131"/>
            </a:lvl8pPr>
            <a:lvl9pPr marL="2584826" indent="0" algn="ctr">
              <a:buNone/>
              <a:defRPr sz="113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45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38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7" y="258038"/>
            <a:ext cx="4929188" cy="41073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5" y="258038"/>
            <a:ext cx="14501813" cy="41073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39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00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19" y="1208295"/>
            <a:ext cx="19716750" cy="2016066"/>
          </a:xfrm>
        </p:spPr>
        <p:txBody>
          <a:bodyPr anchor="b"/>
          <a:lstStyle>
            <a:lvl1pPr>
              <a:defRPr sz="4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19" y="3243434"/>
            <a:ext cx="19716750" cy="1060202"/>
          </a:xfrm>
        </p:spPr>
        <p:txBody>
          <a:bodyPr/>
          <a:lstStyle>
            <a:lvl1pPr marL="0" indent="0">
              <a:buNone/>
              <a:defRPr sz="1696">
                <a:solidFill>
                  <a:schemeClr val="tx1">
                    <a:tint val="75000"/>
                  </a:schemeClr>
                </a:solidFill>
              </a:defRPr>
            </a:lvl1pPr>
            <a:lvl2pPr marL="323103" indent="0">
              <a:buNone/>
              <a:defRPr sz="1413">
                <a:solidFill>
                  <a:schemeClr val="tx1">
                    <a:tint val="75000"/>
                  </a:schemeClr>
                </a:solidFill>
              </a:defRPr>
            </a:lvl2pPr>
            <a:lvl3pPr marL="646206" indent="0">
              <a:buNone/>
              <a:defRPr sz="1272">
                <a:solidFill>
                  <a:schemeClr val="tx1">
                    <a:tint val="75000"/>
                  </a:schemeClr>
                </a:solidFill>
              </a:defRPr>
            </a:lvl3pPr>
            <a:lvl4pPr marL="969310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4pPr>
            <a:lvl5pPr marL="1292413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5pPr>
            <a:lvl6pPr marL="1615516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6pPr>
            <a:lvl7pPr marL="1938619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7pPr>
            <a:lvl8pPr marL="2261723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8pPr>
            <a:lvl9pPr marL="2584826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93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1290193"/>
            <a:ext cx="9715500" cy="307514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75" y="1290193"/>
            <a:ext cx="9715500" cy="307514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4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258039"/>
            <a:ext cx="19716750" cy="93679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03" y="1188100"/>
            <a:ext cx="9670851" cy="582269"/>
          </a:xfrm>
        </p:spPr>
        <p:txBody>
          <a:bodyPr anchor="b"/>
          <a:lstStyle>
            <a:lvl1pPr marL="0" indent="0">
              <a:buNone/>
              <a:defRPr sz="1696" b="1"/>
            </a:lvl1pPr>
            <a:lvl2pPr marL="323103" indent="0">
              <a:buNone/>
              <a:defRPr sz="1413" b="1"/>
            </a:lvl2pPr>
            <a:lvl3pPr marL="646206" indent="0">
              <a:buNone/>
              <a:defRPr sz="1272" b="1"/>
            </a:lvl3pPr>
            <a:lvl4pPr marL="969310" indent="0">
              <a:buNone/>
              <a:defRPr sz="1131" b="1"/>
            </a:lvl4pPr>
            <a:lvl5pPr marL="1292413" indent="0">
              <a:buNone/>
              <a:defRPr sz="1131" b="1"/>
            </a:lvl5pPr>
            <a:lvl6pPr marL="1615516" indent="0">
              <a:buNone/>
              <a:defRPr sz="1131" b="1"/>
            </a:lvl6pPr>
            <a:lvl7pPr marL="1938619" indent="0">
              <a:buNone/>
              <a:defRPr sz="1131" b="1"/>
            </a:lvl7pPr>
            <a:lvl8pPr marL="2261723" indent="0">
              <a:buNone/>
              <a:defRPr sz="1131" b="1"/>
            </a:lvl8pPr>
            <a:lvl9pPr marL="2584826" indent="0">
              <a:buNone/>
              <a:defRPr sz="113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03" y="1770369"/>
            <a:ext cx="9670851" cy="2603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5" y="1188100"/>
            <a:ext cx="9718478" cy="582269"/>
          </a:xfrm>
        </p:spPr>
        <p:txBody>
          <a:bodyPr anchor="b"/>
          <a:lstStyle>
            <a:lvl1pPr marL="0" indent="0">
              <a:buNone/>
              <a:defRPr sz="1696" b="1"/>
            </a:lvl1pPr>
            <a:lvl2pPr marL="323103" indent="0">
              <a:buNone/>
              <a:defRPr sz="1413" b="1"/>
            </a:lvl2pPr>
            <a:lvl3pPr marL="646206" indent="0">
              <a:buNone/>
              <a:defRPr sz="1272" b="1"/>
            </a:lvl3pPr>
            <a:lvl4pPr marL="969310" indent="0">
              <a:buNone/>
              <a:defRPr sz="1131" b="1"/>
            </a:lvl4pPr>
            <a:lvl5pPr marL="1292413" indent="0">
              <a:buNone/>
              <a:defRPr sz="1131" b="1"/>
            </a:lvl5pPr>
            <a:lvl6pPr marL="1615516" indent="0">
              <a:buNone/>
              <a:defRPr sz="1131" b="1"/>
            </a:lvl6pPr>
            <a:lvl7pPr marL="1938619" indent="0">
              <a:buNone/>
              <a:defRPr sz="1131" b="1"/>
            </a:lvl7pPr>
            <a:lvl8pPr marL="2261723" indent="0">
              <a:buNone/>
              <a:defRPr sz="1131" b="1"/>
            </a:lvl8pPr>
            <a:lvl9pPr marL="2584826" indent="0">
              <a:buNone/>
              <a:defRPr sz="113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5" y="1770369"/>
            <a:ext cx="9718478" cy="2603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7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49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323109"/>
            <a:ext cx="7372944" cy="1130882"/>
          </a:xfrm>
        </p:spPr>
        <p:txBody>
          <a:bodyPr anchor="b"/>
          <a:lstStyle>
            <a:lvl1pPr>
              <a:defRPr sz="226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7" y="697827"/>
            <a:ext cx="11572875" cy="3444254"/>
          </a:xfrm>
        </p:spPr>
        <p:txBody>
          <a:bodyPr/>
          <a:lstStyle>
            <a:lvl1pPr>
              <a:defRPr sz="2261"/>
            </a:lvl1pPr>
            <a:lvl2pPr>
              <a:defRPr sz="1979"/>
            </a:lvl2pPr>
            <a:lvl3pPr>
              <a:defRPr sz="1696"/>
            </a:lvl3pPr>
            <a:lvl4pPr>
              <a:defRPr sz="1413"/>
            </a:lvl4pPr>
            <a:lvl5pPr>
              <a:defRPr sz="1413"/>
            </a:lvl5pPr>
            <a:lvl6pPr>
              <a:defRPr sz="1413"/>
            </a:lvl6pPr>
            <a:lvl7pPr>
              <a:defRPr sz="1413"/>
            </a:lvl7pPr>
            <a:lvl8pPr>
              <a:defRPr sz="1413"/>
            </a:lvl8pPr>
            <a:lvl9pPr>
              <a:defRPr sz="14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1453991"/>
            <a:ext cx="7372944" cy="2693699"/>
          </a:xfrm>
        </p:spPr>
        <p:txBody>
          <a:bodyPr/>
          <a:lstStyle>
            <a:lvl1pPr marL="0" indent="0">
              <a:buNone/>
              <a:defRPr sz="1131"/>
            </a:lvl1pPr>
            <a:lvl2pPr marL="323103" indent="0">
              <a:buNone/>
              <a:defRPr sz="989"/>
            </a:lvl2pPr>
            <a:lvl3pPr marL="646206" indent="0">
              <a:buNone/>
              <a:defRPr sz="848"/>
            </a:lvl3pPr>
            <a:lvl4pPr marL="969310" indent="0">
              <a:buNone/>
              <a:defRPr sz="707"/>
            </a:lvl4pPr>
            <a:lvl5pPr marL="1292413" indent="0">
              <a:buNone/>
              <a:defRPr sz="707"/>
            </a:lvl5pPr>
            <a:lvl6pPr marL="1615516" indent="0">
              <a:buNone/>
              <a:defRPr sz="707"/>
            </a:lvl6pPr>
            <a:lvl7pPr marL="1938619" indent="0">
              <a:buNone/>
              <a:defRPr sz="707"/>
            </a:lvl7pPr>
            <a:lvl8pPr marL="2261723" indent="0">
              <a:buNone/>
              <a:defRPr sz="707"/>
            </a:lvl8pPr>
            <a:lvl9pPr marL="2584826" indent="0">
              <a:buNone/>
              <a:defRPr sz="7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5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323109"/>
            <a:ext cx="7372944" cy="1130882"/>
          </a:xfrm>
        </p:spPr>
        <p:txBody>
          <a:bodyPr anchor="b"/>
          <a:lstStyle>
            <a:lvl1pPr>
              <a:defRPr sz="226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7" y="697827"/>
            <a:ext cx="11572875" cy="3444254"/>
          </a:xfrm>
        </p:spPr>
        <p:txBody>
          <a:bodyPr anchor="t"/>
          <a:lstStyle>
            <a:lvl1pPr marL="0" indent="0">
              <a:buNone/>
              <a:defRPr sz="2261"/>
            </a:lvl1pPr>
            <a:lvl2pPr marL="323103" indent="0">
              <a:buNone/>
              <a:defRPr sz="1979"/>
            </a:lvl2pPr>
            <a:lvl3pPr marL="646206" indent="0">
              <a:buNone/>
              <a:defRPr sz="1696"/>
            </a:lvl3pPr>
            <a:lvl4pPr marL="969310" indent="0">
              <a:buNone/>
              <a:defRPr sz="1413"/>
            </a:lvl4pPr>
            <a:lvl5pPr marL="1292413" indent="0">
              <a:buNone/>
              <a:defRPr sz="1413"/>
            </a:lvl5pPr>
            <a:lvl6pPr marL="1615516" indent="0">
              <a:buNone/>
              <a:defRPr sz="1413"/>
            </a:lvl6pPr>
            <a:lvl7pPr marL="1938619" indent="0">
              <a:buNone/>
              <a:defRPr sz="1413"/>
            </a:lvl7pPr>
            <a:lvl8pPr marL="2261723" indent="0">
              <a:buNone/>
              <a:defRPr sz="1413"/>
            </a:lvl8pPr>
            <a:lvl9pPr marL="2584826" indent="0">
              <a:buNone/>
              <a:defRPr sz="141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1453991"/>
            <a:ext cx="7372944" cy="2693699"/>
          </a:xfrm>
        </p:spPr>
        <p:txBody>
          <a:bodyPr/>
          <a:lstStyle>
            <a:lvl1pPr marL="0" indent="0">
              <a:buNone/>
              <a:defRPr sz="1131"/>
            </a:lvl1pPr>
            <a:lvl2pPr marL="323103" indent="0">
              <a:buNone/>
              <a:defRPr sz="989"/>
            </a:lvl2pPr>
            <a:lvl3pPr marL="646206" indent="0">
              <a:buNone/>
              <a:defRPr sz="848"/>
            </a:lvl3pPr>
            <a:lvl4pPr marL="969310" indent="0">
              <a:buNone/>
              <a:defRPr sz="707"/>
            </a:lvl4pPr>
            <a:lvl5pPr marL="1292413" indent="0">
              <a:buNone/>
              <a:defRPr sz="707"/>
            </a:lvl5pPr>
            <a:lvl6pPr marL="1615516" indent="0">
              <a:buNone/>
              <a:defRPr sz="707"/>
            </a:lvl6pPr>
            <a:lvl7pPr marL="1938619" indent="0">
              <a:buNone/>
              <a:defRPr sz="707"/>
            </a:lvl7pPr>
            <a:lvl8pPr marL="2261723" indent="0">
              <a:buNone/>
              <a:defRPr sz="707"/>
            </a:lvl8pPr>
            <a:lvl9pPr marL="2584826" indent="0">
              <a:buNone/>
              <a:defRPr sz="7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2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258039"/>
            <a:ext cx="19716750" cy="93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1290193"/>
            <a:ext cx="19716750" cy="3075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4492116"/>
            <a:ext cx="514350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18A1E-B637-4BD9-BE1A-0386C6BDEFEB}" type="datetimeFigureOut">
              <a:rPr lang="en-US" smtClean="0"/>
              <a:t>9/10/2016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4492116"/>
            <a:ext cx="771525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4492116"/>
            <a:ext cx="514350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97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46206" rtl="0" eaLnBrk="1" latinLnBrk="0" hangingPunct="1">
        <a:lnSpc>
          <a:spcPct val="90000"/>
        </a:lnSpc>
        <a:spcBef>
          <a:spcPct val="0"/>
        </a:spcBef>
        <a:buNone/>
        <a:defRPr sz="31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1552" indent="-161552" algn="l" defTabSz="646206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1979" kern="1200">
          <a:solidFill>
            <a:schemeClr val="tx1"/>
          </a:solidFill>
          <a:latin typeface="+mn-lt"/>
          <a:ea typeface="+mn-ea"/>
          <a:cs typeface="+mn-cs"/>
        </a:defRPr>
      </a:lvl1pPr>
      <a:lvl2pPr marL="484655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696" kern="1200">
          <a:solidFill>
            <a:schemeClr val="tx1"/>
          </a:solidFill>
          <a:latin typeface="+mn-lt"/>
          <a:ea typeface="+mn-ea"/>
          <a:cs typeface="+mn-cs"/>
        </a:defRPr>
      </a:lvl2pPr>
      <a:lvl3pPr marL="80775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413" kern="1200">
          <a:solidFill>
            <a:schemeClr val="tx1"/>
          </a:solidFill>
          <a:latin typeface="+mn-lt"/>
          <a:ea typeface="+mn-ea"/>
          <a:cs typeface="+mn-cs"/>
        </a:defRPr>
      </a:lvl3pPr>
      <a:lvl4pPr marL="1130861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4pPr>
      <a:lvl5pPr marL="1453965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5pPr>
      <a:lvl6pPr marL="177706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6pPr>
      <a:lvl7pPr marL="2100171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7pPr>
      <a:lvl8pPr marL="2423274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8pPr>
      <a:lvl9pPr marL="274637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1pPr>
      <a:lvl2pPr marL="32310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2pPr>
      <a:lvl3pPr marL="64620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3pPr>
      <a:lvl4pPr marL="969310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4pPr>
      <a:lvl5pPr marL="129241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5pPr>
      <a:lvl6pPr marL="161551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6pPr>
      <a:lvl7pPr marL="1938619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7pPr>
      <a:lvl8pPr marL="226172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8pPr>
      <a:lvl9pPr marL="258482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/>
        </p:nvGrpSpPr>
        <p:grpSpPr>
          <a:xfrm>
            <a:off x="116831" y="124905"/>
            <a:ext cx="22649467" cy="4598897"/>
            <a:chOff x="116831" y="124905"/>
            <a:chExt cx="22649467" cy="4598897"/>
          </a:xfrm>
        </p:grpSpPr>
        <p:grpSp>
          <p:nvGrpSpPr>
            <p:cNvPr id="102" name="Group 101"/>
            <p:cNvGrpSpPr/>
            <p:nvPr/>
          </p:nvGrpSpPr>
          <p:grpSpPr>
            <a:xfrm>
              <a:off x="116831" y="124905"/>
              <a:ext cx="22649467" cy="4598897"/>
              <a:chOff x="116831" y="124905"/>
              <a:chExt cx="22649467" cy="4598897"/>
            </a:xfrm>
          </p:grpSpPr>
          <p:pic>
            <p:nvPicPr>
              <p:cNvPr id="111" name="Picture 11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767840" y="124905"/>
                <a:ext cx="4998458" cy="4598895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</p:pic>
          <p:pic>
            <p:nvPicPr>
              <p:cNvPr id="112" name="Picture 111"/>
              <p:cNvPicPr>
                <a:picLocks noChangeAspect="1"/>
              </p:cNvPicPr>
              <p:nvPr/>
            </p:nvPicPr>
            <p:blipFill rotWithShape="1">
              <a:blip r:embed="rId3"/>
              <a:srcRect l="16350" t="20006" r="3303" b="10962"/>
              <a:stretch/>
            </p:blipFill>
            <p:spPr>
              <a:xfrm>
                <a:off x="9738105" y="124906"/>
                <a:ext cx="7991525" cy="4598895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</p:pic>
          <p:pic>
            <p:nvPicPr>
              <p:cNvPr id="113" name="Picture 1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831" y="124907"/>
                <a:ext cx="4731237" cy="4598895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</p:pic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2412" y="124905"/>
                <a:ext cx="4778174" cy="4598895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</p:pic>
          <p:sp>
            <p:nvSpPr>
              <p:cNvPr id="115" name="Rectangle 114"/>
              <p:cNvSpPr/>
              <p:nvPr/>
            </p:nvSpPr>
            <p:spPr>
              <a:xfrm>
                <a:off x="117045" y="124909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4908474" y="124909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TextBox 116"/>
              <p:cNvSpPr txBox="1"/>
              <p:nvPr/>
            </p:nvSpPr>
            <p:spPr>
              <a:xfrm>
                <a:off x="163803" y="124909"/>
                <a:ext cx="7330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/>
                  <a:t>a.</a:t>
                </a:r>
                <a:endParaRPr lang="en-US" sz="3600" dirty="0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4955233" y="124908"/>
                <a:ext cx="5222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b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9740540" y="146701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9787298" y="146701"/>
                <a:ext cx="58026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17785861" y="146701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17832619" y="146701"/>
                <a:ext cx="61219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d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1563026" y="3569220"/>
              <a:ext cx="1802125" cy="103601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551929" y="3548616"/>
              <a:ext cx="180212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T = 20s</a:t>
              </a:r>
            </a:p>
            <a:p>
              <a:pPr algn="ctr"/>
              <a:r>
                <a:rPr lang="en-US" sz="3200" dirty="0" smtClean="0"/>
                <a:t>Retrieval</a:t>
              </a:r>
              <a:endParaRPr lang="en-US" sz="3200" dirty="0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9567525" y="1828801"/>
              <a:ext cx="2184644" cy="144518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3059495" y="3599869"/>
              <a:ext cx="1957767" cy="1005362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6448753" y="3671725"/>
              <a:ext cx="1720705" cy="93350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342483" y="3599868"/>
              <a:ext cx="19016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T = 35s</a:t>
              </a:r>
            </a:p>
            <a:p>
              <a:pPr algn="ctr"/>
              <a:r>
                <a:rPr lang="en-US" sz="3200" dirty="0" smtClean="0"/>
                <a:t>Deploying</a:t>
              </a:r>
              <a:endParaRPr lang="en-US" sz="32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3066747" y="3569220"/>
              <a:ext cx="195051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T = 40s</a:t>
              </a:r>
            </a:p>
            <a:p>
              <a:pPr algn="ctr"/>
              <a:r>
                <a:rPr lang="en-US" sz="3200" dirty="0" smtClean="0"/>
                <a:t>Deployed</a:t>
              </a:r>
              <a:endParaRPr lang="en-US" sz="32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19542667" y="1828801"/>
              <a:ext cx="22095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T = 50s</a:t>
              </a:r>
            </a:p>
            <a:p>
              <a:pPr algn="ctr"/>
              <a:r>
                <a:rPr lang="en-US" sz="3200" dirty="0" smtClean="0"/>
                <a:t>Wriggle</a:t>
              </a:r>
            </a:p>
            <a:p>
              <a:pPr algn="ctr"/>
              <a:r>
                <a:rPr lang="en-US" sz="3200" dirty="0" smtClean="0"/>
                <a:t>Geophones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133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25</Words>
  <Application>Microsoft Office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7</cp:revision>
  <dcterms:created xsi:type="dcterms:W3CDTF">2016-09-10T23:33:23Z</dcterms:created>
  <dcterms:modified xsi:type="dcterms:W3CDTF">2016-09-11T00:33:58Z</dcterms:modified>
</cp:coreProperties>
</file>

<file path=docProps/thumbnail.jpeg>
</file>